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ms-office.activeX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activeX/activeX1.xml" ContentType="application/vnd.ms-office.activeX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5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C3B1B8-895E-438B-B765-92E43E0A580F}" type="datetimeFigureOut">
              <a:rPr lang="en-US" smtClean="0"/>
              <a:pPr/>
              <a:t>11/5/2011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6F4663-EEF3-4B6F-8390-5C58937B7F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</a:t>
            </a:r>
            <a:r>
              <a:rPr lang="en-US" baseline="0" dirty="0" smtClean="0"/>
              <a:t> graphics for asynchronous and synchronous terms. All slides will be supported by my discussing each topic in person.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663-EEF3-4B6F-8390-5C58937B7F0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Activity: The Participants will look at the terms provided then,</a:t>
            </a:r>
            <a:r>
              <a:rPr lang="en-US" baseline="0" dirty="0" smtClean="0"/>
              <a:t> in teams research two to three terms and present explanations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663-EEF3-4B6F-8390-5C58937B7F0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 will discuss these various aspects and as each one is introduced there will be an emphasis effect on the term being discussed.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663-EEF3-4B6F-8390-5C58937B7F0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Once</a:t>
            </a:r>
            <a:r>
              <a:rPr lang="en-US" baseline="0" dirty="0" smtClean="0"/>
              <a:t> again, as each topic is discussed there will be an emphasis effect to maintain  audience attention.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663-EEF3-4B6F-8390-5C58937B7F0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denotes the next activity where the participants will share there questions they brought from the pre-training activity. Then they may use the rest of the time to begin there course outlines.  This concludes day 1.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663-EEF3-4B6F-8390-5C58937B7F0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37BB6B-EE1B-48FB-8575-0D55C373DE88}" type="datetimeFigureOut">
              <a:rPr lang="en-US" smtClean="0"/>
              <a:pPr/>
              <a:t>11/5/2011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37BB6B-EE1B-48FB-8575-0D55C373DE88}" type="datetimeFigureOut">
              <a:rPr lang="en-US" smtClean="0"/>
              <a:pPr/>
              <a:t>11/5/2011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37BB6B-EE1B-48FB-8575-0D55C373DE88}" type="datetimeFigureOut">
              <a:rPr lang="en-US" smtClean="0"/>
              <a:pPr/>
              <a:t>11/5/2011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37BB6B-EE1B-48FB-8575-0D55C373DE88}" type="datetimeFigureOut">
              <a:rPr lang="en-US" smtClean="0"/>
              <a:pPr/>
              <a:t>11/5/2011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37BB6B-EE1B-48FB-8575-0D55C373DE88}" type="datetimeFigureOut">
              <a:rPr lang="en-US" smtClean="0"/>
              <a:pPr/>
              <a:t>11/5/2011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37BB6B-EE1B-48FB-8575-0D55C373DE88}" type="datetimeFigureOut">
              <a:rPr lang="en-US" smtClean="0"/>
              <a:pPr/>
              <a:t>11/5/2011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37BB6B-EE1B-48FB-8575-0D55C373DE88}" type="datetimeFigureOut">
              <a:rPr lang="en-US" smtClean="0"/>
              <a:pPr/>
              <a:t>11/5/2011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37BB6B-EE1B-48FB-8575-0D55C373DE88}" type="datetimeFigureOut">
              <a:rPr lang="en-US" smtClean="0"/>
              <a:pPr/>
              <a:t>11/5/2011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37BB6B-EE1B-48FB-8575-0D55C373DE88}" type="datetimeFigureOut">
              <a:rPr lang="en-US" smtClean="0"/>
              <a:pPr/>
              <a:t>11/5/2011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37BB6B-EE1B-48FB-8575-0D55C373DE88}" type="datetimeFigureOut">
              <a:rPr lang="en-US" smtClean="0"/>
              <a:pPr/>
              <a:t>11/5/2011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37BB6B-EE1B-48FB-8575-0D55C373DE88}" type="datetimeFigureOut">
              <a:rPr lang="en-US" smtClean="0"/>
              <a:pPr/>
              <a:t>11/5/2011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637BB6B-EE1B-48FB-8575-0D55C373DE88}" type="datetimeFigureOut">
              <a:rPr lang="en-US" smtClean="0"/>
              <a:pPr/>
              <a:t>11/5/2011</a:t>
            </a:fld>
            <a:endParaRPr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algn="ctr" eaLnBrk="1" latinLnBrk="0" hangingPunct="1"/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Distance Education in Adult Learning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Michael Kirsch MS</a:t>
            </a:r>
          </a:p>
          <a:p>
            <a:r>
              <a:rPr lang="en-US" dirty="0" smtClean="0"/>
              <a:t>High School Instructor</a:t>
            </a:r>
          </a:p>
          <a:p>
            <a:r>
              <a:rPr lang="en-US" dirty="0" smtClean="0"/>
              <a:t>Southern Ute Department of Education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Online Learning?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sz="2000" dirty="0" smtClean="0"/>
              <a:t>Time</a:t>
            </a:r>
          </a:p>
          <a:p>
            <a:endParaRPr lang="en-US" sz="2000" dirty="0" smtClean="0"/>
          </a:p>
          <a:p>
            <a:r>
              <a:rPr lang="en-US" sz="2000" dirty="0" smtClean="0"/>
              <a:t>Distance</a:t>
            </a:r>
          </a:p>
          <a:p>
            <a:endParaRPr lang="en-US" sz="2000" dirty="0" smtClean="0"/>
          </a:p>
          <a:p>
            <a:r>
              <a:rPr lang="en-US" sz="2000" dirty="0" smtClean="0"/>
              <a:t>Asynchronous</a:t>
            </a:r>
          </a:p>
          <a:p>
            <a:endParaRPr lang="en-US" sz="2000" dirty="0" smtClean="0"/>
          </a:p>
          <a:p>
            <a:r>
              <a:rPr lang="en-US" sz="2000" dirty="0" smtClean="0"/>
              <a:t>Synchronous</a:t>
            </a:r>
          </a:p>
          <a:p>
            <a:endParaRPr lang="en-US" sz="2000" dirty="0" smtClean="0"/>
          </a:p>
          <a:p>
            <a:r>
              <a:rPr lang="en-US" sz="2000" dirty="0" smtClean="0"/>
              <a:t>Extending the Reach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000" dirty="0" smtClean="0"/>
              <a:t>Increased Student Numbers</a:t>
            </a:r>
            <a:endParaRPr lang="en-US" sz="2000" dirty="0"/>
          </a:p>
        </p:txBody>
      </p:sp>
      <p:pic>
        <p:nvPicPr>
          <p:cNvPr id="1026" name="Picture 2" descr="C:\Users\Michael\AppData\Local\Microsoft\Windows\Temporary Internet Files\Content.IE5\4GVNODYN\MP900390122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2057400"/>
            <a:ext cx="3657600" cy="260908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7" name="Picture 3" descr="C:\Users\Michael\AppData\Local\Microsoft\Windows\Temporary Internet Files\Content.IE5\4GVNODYN\MP900427669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762000"/>
            <a:ext cx="4478693" cy="342899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" name="Picture 6" descr="distance learner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057400" y="1295400"/>
            <a:ext cx="2895600" cy="434340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000"/>
                            </p:stCondLst>
                            <p:childTnLst>
                              <p:par>
                                <p:cTn id="2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500"/>
                            </p:stCondLst>
                            <p:childTnLst>
                              <p:par>
                                <p:cTn id="3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2000"/>
                            </p:stCondLst>
                            <p:childTnLst>
                              <p:par>
                                <p:cTn id="3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4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6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ch term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67000" y="685800"/>
            <a:ext cx="5715000" cy="396706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10540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Key Terms “Choose a Term any Term”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762000"/>
            <a:ext cx="7162800" cy="37338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CMS</a:t>
            </a:r>
          </a:p>
          <a:p>
            <a:r>
              <a:rPr lang="en-US" sz="4400" dirty="0" smtClean="0"/>
              <a:t>LMS</a:t>
            </a:r>
          </a:p>
          <a:p>
            <a:r>
              <a:rPr lang="en-US" sz="4400" dirty="0" smtClean="0"/>
              <a:t>Blog</a:t>
            </a:r>
          </a:p>
          <a:p>
            <a:r>
              <a:rPr lang="en-US" sz="4400" dirty="0" smtClean="0"/>
              <a:t>Link</a:t>
            </a:r>
          </a:p>
          <a:p>
            <a:r>
              <a:rPr lang="en-US" sz="4400" dirty="0" smtClean="0"/>
              <a:t>URL</a:t>
            </a:r>
          </a:p>
          <a:p>
            <a:pPr>
              <a:buNone/>
            </a:pPr>
            <a:endParaRPr lang="en-US" sz="32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your course of study?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7955280" cy="3889248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200000"/>
              </a:lnSpc>
            </a:pPr>
            <a:r>
              <a:rPr lang="en-US" sz="4400" dirty="0" smtClean="0"/>
              <a:t>Relevance</a:t>
            </a:r>
          </a:p>
          <a:p>
            <a:pPr>
              <a:lnSpc>
                <a:spcPct val="200000"/>
              </a:lnSpc>
            </a:pPr>
            <a:r>
              <a:rPr lang="en-US" sz="4400" dirty="0" smtClean="0"/>
              <a:t>Specialty</a:t>
            </a:r>
          </a:p>
          <a:p>
            <a:pPr>
              <a:lnSpc>
                <a:spcPct val="200000"/>
              </a:lnSpc>
            </a:pPr>
            <a:r>
              <a:rPr lang="en-US" sz="4400" dirty="0" smtClean="0"/>
              <a:t>Student Interest</a:t>
            </a:r>
          </a:p>
          <a:p>
            <a:pPr>
              <a:lnSpc>
                <a:spcPct val="200000"/>
              </a:lnSpc>
            </a:pPr>
            <a:r>
              <a:rPr lang="en-US" sz="4400" dirty="0" smtClean="0"/>
              <a:t>Educational Goals</a:t>
            </a:r>
            <a:endParaRPr lang="en-US" sz="4400" dirty="0"/>
          </a:p>
        </p:txBody>
      </p:sp>
      <p:pic>
        <p:nvPicPr>
          <p:cNvPr id="2052" name="Picture 4" descr="C:\Users\Michael\AppData\Local\Microsoft\Windows\Temporary Internet Files\Content.IE5\4GVNODYN\MP900399402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1219200"/>
            <a:ext cx="3657600" cy="36576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 tmFilter="0, 0; .2, .5; .8, .5; 1, 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250" autoRev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Designing Instruction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200000"/>
              </a:lnSpc>
            </a:pPr>
            <a:r>
              <a:rPr lang="en-US" sz="4000" dirty="0" smtClean="0"/>
              <a:t>Use your Expertise</a:t>
            </a:r>
          </a:p>
          <a:p>
            <a:pPr>
              <a:lnSpc>
                <a:spcPct val="200000"/>
              </a:lnSpc>
            </a:pPr>
            <a:r>
              <a:rPr lang="en-US" sz="4000" dirty="0" smtClean="0"/>
              <a:t>Consider your Audience</a:t>
            </a:r>
          </a:p>
          <a:p>
            <a:pPr>
              <a:lnSpc>
                <a:spcPct val="200000"/>
              </a:lnSpc>
            </a:pPr>
            <a:r>
              <a:rPr lang="en-US" sz="4000" dirty="0" smtClean="0"/>
              <a:t>Collaboration?</a:t>
            </a:r>
          </a:p>
          <a:p>
            <a:pPr>
              <a:lnSpc>
                <a:spcPct val="200000"/>
              </a:lnSpc>
            </a:pPr>
            <a:r>
              <a:rPr lang="en-US" sz="4000" dirty="0" smtClean="0"/>
              <a:t>Individualized?</a:t>
            </a:r>
          </a:p>
          <a:p>
            <a:pPr>
              <a:lnSpc>
                <a:spcPct val="200000"/>
              </a:lnSpc>
            </a:pPr>
            <a:r>
              <a:rPr lang="en-US" sz="4000" dirty="0" smtClean="0"/>
              <a:t>Objectives</a:t>
            </a:r>
            <a:endParaRPr lang="en-US" sz="4000" dirty="0"/>
          </a:p>
        </p:txBody>
      </p:sp>
      <p:pic>
        <p:nvPicPr>
          <p:cNvPr id="4" name="Picture 3" descr="blueprin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62400" y="2172208"/>
            <a:ext cx="4457700" cy="30609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31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3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37" dur="50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8" dur="50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9" dur="50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43" dur="50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4" dur="50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5" dur="50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49" dur="500" autoRev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0" dur="500" autoRev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1" dur="500" autoRev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55" dur="500" autoRev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6" dur="500" autoRev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7" dur="500" autoRev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Breakout Session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200000"/>
              </a:lnSpc>
            </a:pPr>
            <a:r>
              <a:rPr lang="en-US" sz="4400" dirty="0" smtClean="0"/>
              <a:t>Questions?</a:t>
            </a:r>
          </a:p>
          <a:p>
            <a:pPr>
              <a:lnSpc>
                <a:spcPct val="200000"/>
              </a:lnSpc>
            </a:pPr>
            <a:r>
              <a:rPr lang="en-US" sz="4400" dirty="0" smtClean="0"/>
              <a:t>Begin outlining course for online instruction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 to </a:t>
            </a:r>
            <a:r>
              <a:rPr lang="en-US" dirty="0" err="1" smtClean="0"/>
              <a:t>RCampus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Visit to your CMS</a:t>
            </a:r>
          </a:p>
          <a:p>
            <a:endParaRPr lang="en-US" dirty="0"/>
          </a:p>
        </p:txBody>
      </p:sp>
    </p:spTree>
    <p:controls>
      <p:control spid="1026" name="ShockwaveFlash1" r:id="rId2" imgW="4267080" imgH="3276720"/>
    </p:controls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115</TotalTime>
  <Words>219</Words>
  <Application>Microsoft Office PowerPoint</Application>
  <PresentationFormat>On-screen Show (4:3)</PresentationFormat>
  <Paragraphs>49</Paragraphs>
  <Slides>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Aspect</vt:lpstr>
      <vt:lpstr>Distance Education in Adult Learning</vt:lpstr>
      <vt:lpstr>Why Online Learning?</vt:lpstr>
      <vt:lpstr>Key Terms “Choose a Term any Term”</vt:lpstr>
      <vt:lpstr>What is your course of study?</vt:lpstr>
      <vt:lpstr>Designing Instruction</vt:lpstr>
      <vt:lpstr>Breakout Session</vt:lpstr>
      <vt:lpstr>Welcome to RCampus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Distance Education in Adult Learning</dc:title>
  <dc:creator>Michael</dc:creator>
  <cp:lastModifiedBy>Michael</cp:lastModifiedBy>
  <cp:revision>13</cp:revision>
  <dcterms:created xsi:type="dcterms:W3CDTF">2011-11-05T23:57:38Z</dcterms:created>
  <dcterms:modified xsi:type="dcterms:W3CDTF">2011-11-06T02:46:01Z</dcterms:modified>
</cp:coreProperties>
</file>